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2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inete de Inovação Organizacional e Controlo Interno" userId="cfcd0357-a68d-459c-9a2b-901b57cd5cfe" providerId="ADAL" clId="{BD758268-1772-4E2D-AA2A-44B99F154CEE}"/>
    <pc:docChg chg="modSld">
      <pc:chgData name="Gabinete de Inovação Organizacional e Controlo Interno" userId="cfcd0357-a68d-459c-9a2b-901b57cd5cfe" providerId="ADAL" clId="{BD758268-1772-4E2D-AA2A-44B99F154CEE}" dt="2024-05-28T16:04:16.969" v="0" actId="1076"/>
      <pc:docMkLst>
        <pc:docMk/>
      </pc:docMkLst>
      <pc:sldChg chg="modSp mod">
        <pc:chgData name="Gabinete de Inovação Organizacional e Controlo Interno" userId="cfcd0357-a68d-459c-9a2b-901b57cd5cfe" providerId="ADAL" clId="{BD758268-1772-4E2D-AA2A-44B99F154CEE}" dt="2024-05-28T16:04:16.969" v="0" actId="1076"/>
        <pc:sldMkLst>
          <pc:docMk/>
          <pc:sldMk cId="2813381152" sldId="257"/>
        </pc:sldMkLst>
        <pc:picChg chg="mod">
          <ac:chgData name="Gabinete de Inovação Organizacional e Controlo Interno" userId="cfcd0357-a68d-459c-9a2b-901b57cd5cfe" providerId="ADAL" clId="{BD758268-1772-4E2D-AA2A-44B99F154CEE}" dt="2024-05-28T16:04:16.969" v="0" actId="1076"/>
          <ac:picMkLst>
            <pc:docMk/>
            <pc:sldMk cId="2813381152" sldId="257"/>
            <ac:picMk id="4" creationId="{43B13125-547C-4DDE-776D-0ED54C080A2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576467-CF78-4BD1-A91A-72FB13E1B384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2_5" csCatId="accent2" phldr="1"/>
      <dgm:spPr/>
      <dgm:t>
        <a:bodyPr/>
        <a:lstStyle/>
        <a:p>
          <a:endParaRPr lang="pt-PT"/>
        </a:p>
      </dgm:t>
    </dgm:pt>
    <dgm:pt modelId="{54912A4E-FD90-4338-BEFC-F8D1CB592858}">
      <dgm:prSet phldrT="[Texto]"/>
      <dgm:spPr/>
      <dgm:t>
        <a:bodyPr/>
        <a:lstStyle/>
        <a:p>
          <a:r>
            <a:rPr lang="pt-PT" dirty="0"/>
            <a:t>Formação </a:t>
          </a:r>
        </a:p>
      </dgm:t>
    </dgm:pt>
    <dgm:pt modelId="{9786927C-9DF9-4640-AC09-4D5F5BCFC3FA}" type="parTrans" cxnId="{189647A7-6EF5-4902-A92B-626DC50278A2}">
      <dgm:prSet/>
      <dgm:spPr/>
      <dgm:t>
        <a:bodyPr/>
        <a:lstStyle/>
        <a:p>
          <a:endParaRPr lang="pt-PT"/>
        </a:p>
      </dgm:t>
    </dgm:pt>
    <dgm:pt modelId="{20A8B8AB-8C06-4893-9B5B-C28AA368B7CB}" type="sibTrans" cxnId="{189647A7-6EF5-4902-A92B-626DC50278A2}">
      <dgm:prSet/>
      <dgm:spPr/>
      <dgm:t>
        <a:bodyPr/>
        <a:lstStyle/>
        <a:p>
          <a:endParaRPr lang="pt-PT"/>
        </a:p>
      </dgm:t>
    </dgm:pt>
    <dgm:pt modelId="{F5216262-0AEE-4169-B124-90EC06883996}">
      <dgm:prSet phldrT="[Texto]"/>
      <dgm:spPr/>
      <dgm:t>
        <a:bodyPr/>
        <a:lstStyle/>
        <a:p>
          <a:r>
            <a:rPr lang="pt-PT" dirty="0"/>
            <a:t>Espetro do Autismo</a:t>
          </a:r>
        </a:p>
      </dgm:t>
    </dgm:pt>
    <dgm:pt modelId="{59127C0C-9C43-4B42-A6A7-67677876C9EE}" type="parTrans" cxnId="{07C640FB-0C27-4BC3-A5FC-DED7EF0A03A8}">
      <dgm:prSet/>
      <dgm:spPr/>
      <dgm:t>
        <a:bodyPr/>
        <a:lstStyle/>
        <a:p>
          <a:endParaRPr lang="pt-PT"/>
        </a:p>
      </dgm:t>
    </dgm:pt>
    <dgm:pt modelId="{3326D697-02B5-416A-A354-4021D94F00E1}" type="sibTrans" cxnId="{07C640FB-0C27-4BC3-A5FC-DED7EF0A03A8}">
      <dgm:prSet/>
      <dgm:spPr/>
      <dgm:t>
        <a:bodyPr/>
        <a:lstStyle/>
        <a:p>
          <a:endParaRPr lang="pt-PT"/>
        </a:p>
      </dgm:t>
    </dgm:pt>
    <dgm:pt modelId="{8E75EFFC-EDD9-4A71-BD74-3EF405D054B7}">
      <dgm:prSet phldrT="[Texto]"/>
      <dgm:spPr/>
      <dgm:t>
        <a:bodyPr/>
        <a:lstStyle/>
        <a:p>
          <a:r>
            <a:rPr lang="pt-PT" dirty="0"/>
            <a:t>Sénior </a:t>
          </a:r>
        </a:p>
      </dgm:t>
    </dgm:pt>
    <dgm:pt modelId="{D1CC7592-0A8F-48FB-A8F0-8B7A8A5B71D8}" type="parTrans" cxnId="{F2DFDF67-3A3D-4C4A-A894-DED8F9E5BA3E}">
      <dgm:prSet/>
      <dgm:spPr/>
      <dgm:t>
        <a:bodyPr/>
        <a:lstStyle/>
        <a:p>
          <a:endParaRPr lang="pt-PT"/>
        </a:p>
      </dgm:t>
    </dgm:pt>
    <dgm:pt modelId="{20D407D9-8CC8-4C47-AFAA-655C40E8A4C1}" type="sibTrans" cxnId="{F2DFDF67-3A3D-4C4A-A894-DED8F9E5BA3E}">
      <dgm:prSet/>
      <dgm:spPr/>
      <dgm:t>
        <a:bodyPr/>
        <a:lstStyle/>
        <a:p>
          <a:endParaRPr lang="pt-PT"/>
        </a:p>
      </dgm:t>
    </dgm:pt>
    <dgm:pt modelId="{54B24474-48EF-4139-BF07-E766A99A8FC7}">
      <dgm:prSet phldrT="[Texto]"/>
      <dgm:spPr/>
      <dgm:t>
        <a:bodyPr/>
        <a:lstStyle/>
        <a:p>
          <a:r>
            <a:rPr lang="pt-PT" dirty="0"/>
            <a:t>Natação Adaptada  </a:t>
          </a:r>
        </a:p>
      </dgm:t>
    </dgm:pt>
    <dgm:pt modelId="{6BD60B49-DAF0-486E-9E3B-CA93980FFFEE}" type="parTrans" cxnId="{78452FB2-6C6B-42B7-A296-E862D66C3E6B}">
      <dgm:prSet/>
      <dgm:spPr/>
      <dgm:t>
        <a:bodyPr/>
        <a:lstStyle/>
        <a:p>
          <a:endParaRPr lang="pt-PT"/>
        </a:p>
      </dgm:t>
    </dgm:pt>
    <dgm:pt modelId="{74FA5C3B-80BC-41AB-BFCF-2E8264350F2A}" type="sibTrans" cxnId="{78452FB2-6C6B-42B7-A296-E862D66C3E6B}">
      <dgm:prSet/>
      <dgm:spPr/>
      <dgm:t>
        <a:bodyPr/>
        <a:lstStyle/>
        <a:p>
          <a:endParaRPr lang="pt-PT"/>
        </a:p>
      </dgm:t>
    </dgm:pt>
    <dgm:pt modelId="{7E99EDA7-72FB-45C1-86A6-1C3BBB4B4F8E}">
      <dgm:prSet/>
      <dgm:spPr/>
      <dgm:t>
        <a:bodyPr/>
        <a:lstStyle/>
        <a:p>
          <a:r>
            <a:rPr lang="pt-PT" dirty="0"/>
            <a:t>Deficiência e Incapacidade </a:t>
          </a:r>
        </a:p>
      </dgm:t>
    </dgm:pt>
    <dgm:pt modelId="{F3D9A5B6-9C88-4D46-86AB-A6E060EF4DB5}" type="parTrans" cxnId="{94ACE2F3-2D4D-4832-A58A-34504A5BD101}">
      <dgm:prSet/>
      <dgm:spPr/>
      <dgm:t>
        <a:bodyPr/>
        <a:lstStyle/>
        <a:p>
          <a:endParaRPr lang="pt-PT"/>
        </a:p>
      </dgm:t>
    </dgm:pt>
    <dgm:pt modelId="{C5F9A32F-ED33-4A7C-986F-0EA7B855A3F8}" type="sibTrans" cxnId="{94ACE2F3-2D4D-4832-A58A-34504A5BD101}">
      <dgm:prSet/>
      <dgm:spPr/>
      <dgm:t>
        <a:bodyPr/>
        <a:lstStyle/>
        <a:p>
          <a:endParaRPr lang="pt-PT"/>
        </a:p>
      </dgm:t>
    </dgm:pt>
    <dgm:pt modelId="{8006F078-8098-4997-853F-2C111C11F649}">
      <dgm:prSet/>
      <dgm:spPr/>
      <dgm:t>
        <a:bodyPr/>
        <a:lstStyle/>
        <a:p>
          <a:r>
            <a:rPr lang="pt-PT" dirty="0"/>
            <a:t>Transtorno de Hiperatividade e Défice de Atenção </a:t>
          </a:r>
        </a:p>
      </dgm:t>
    </dgm:pt>
    <dgm:pt modelId="{B96F2F99-30A5-4AB7-96F1-21873B8427B2}" type="parTrans" cxnId="{573480D7-2F2F-4856-BE51-E5FE1CEF413A}">
      <dgm:prSet/>
      <dgm:spPr/>
      <dgm:t>
        <a:bodyPr/>
        <a:lstStyle/>
        <a:p>
          <a:endParaRPr lang="pt-PT"/>
        </a:p>
      </dgm:t>
    </dgm:pt>
    <dgm:pt modelId="{55FD0E29-CBC5-4B7E-ADC0-2621C638479D}" type="sibTrans" cxnId="{573480D7-2F2F-4856-BE51-E5FE1CEF413A}">
      <dgm:prSet/>
      <dgm:spPr/>
      <dgm:t>
        <a:bodyPr/>
        <a:lstStyle/>
        <a:p>
          <a:endParaRPr lang="pt-PT"/>
        </a:p>
      </dgm:t>
    </dgm:pt>
    <dgm:pt modelId="{494C7D00-78F9-4475-8A2E-1515565522FC}">
      <dgm:prSet/>
      <dgm:spPr/>
      <dgm:t>
        <a:bodyPr/>
        <a:lstStyle/>
        <a:p>
          <a:r>
            <a:rPr lang="pt-PT" dirty="0"/>
            <a:t>Manuseamento dos Aparelhos</a:t>
          </a:r>
        </a:p>
      </dgm:t>
    </dgm:pt>
    <dgm:pt modelId="{B27805C1-4F50-4828-BEE5-C971147E328C}" type="parTrans" cxnId="{BE255995-BB0A-40D5-8450-EA73227A1617}">
      <dgm:prSet/>
      <dgm:spPr/>
      <dgm:t>
        <a:bodyPr/>
        <a:lstStyle/>
        <a:p>
          <a:endParaRPr lang="pt-PT"/>
        </a:p>
      </dgm:t>
    </dgm:pt>
    <dgm:pt modelId="{1D7A28C4-148B-4C08-9029-3230DA30FFFC}" type="sibTrans" cxnId="{BE255995-BB0A-40D5-8450-EA73227A1617}">
      <dgm:prSet/>
      <dgm:spPr/>
      <dgm:t>
        <a:bodyPr/>
        <a:lstStyle/>
        <a:p>
          <a:endParaRPr lang="pt-PT"/>
        </a:p>
      </dgm:t>
    </dgm:pt>
    <dgm:pt modelId="{D198F907-F47A-4E36-961D-B8BD143F5B94}">
      <dgm:prSet/>
      <dgm:spPr/>
      <dgm:t>
        <a:bodyPr/>
        <a:lstStyle/>
        <a:p>
          <a:r>
            <a:rPr lang="pt-PT" dirty="0"/>
            <a:t>Atraso no Desenvolvimento Psicomotor </a:t>
          </a:r>
        </a:p>
      </dgm:t>
    </dgm:pt>
    <dgm:pt modelId="{E0FB9918-1360-4BD8-B701-F005EA85B7BD}" type="parTrans" cxnId="{825AFCA6-5129-49CB-A2BE-70436BE97D62}">
      <dgm:prSet/>
      <dgm:spPr/>
      <dgm:t>
        <a:bodyPr/>
        <a:lstStyle/>
        <a:p>
          <a:endParaRPr lang="pt-PT"/>
        </a:p>
      </dgm:t>
    </dgm:pt>
    <dgm:pt modelId="{ECA01D6C-737B-43C3-8A85-3E1BF419609F}" type="sibTrans" cxnId="{825AFCA6-5129-49CB-A2BE-70436BE97D62}">
      <dgm:prSet/>
      <dgm:spPr/>
      <dgm:t>
        <a:bodyPr/>
        <a:lstStyle/>
        <a:p>
          <a:endParaRPr lang="pt-PT"/>
        </a:p>
      </dgm:t>
    </dgm:pt>
    <dgm:pt modelId="{37A8D101-7EF9-4F60-B5AA-42226827E0F8}" type="pres">
      <dgm:prSet presAssocID="{4E576467-CF78-4BD1-A91A-72FB13E1B384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81702DC-CD6F-4725-BD7B-8D103B90A5E2}" type="pres">
      <dgm:prSet presAssocID="{54912A4E-FD90-4338-BEFC-F8D1CB592858}" presName="root1" presStyleCnt="0"/>
      <dgm:spPr/>
    </dgm:pt>
    <dgm:pt modelId="{6F7C69F1-D32B-4E05-BDF4-4DF12521550F}" type="pres">
      <dgm:prSet presAssocID="{54912A4E-FD90-4338-BEFC-F8D1CB592858}" presName="LevelOneTextNode" presStyleLbl="node0" presStyleIdx="0" presStyleCnt="1">
        <dgm:presLayoutVars>
          <dgm:chPref val="3"/>
        </dgm:presLayoutVars>
      </dgm:prSet>
      <dgm:spPr/>
    </dgm:pt>
    <dgm:pt modelId="{38FDFFD4-E8FF-43B0-98FE-6DFA6B39A9C3}" type="pres">
      <dgm:prSet presAssocID="{54912A4E-FD90-4338-BEFC-F8D1CB592858}" presName="level2hierChild" presStyleCnt="0"/>
      <dgm:spPr/>
    </dgm:pt>
    <dgm:pt modelId="{431BFF33-5FC8-42A0-A12D-F1B2C176EA2A}" type="pres">
      <dgm:prSet presAssocID="{F3D9A5B6-9C88-4D46-86AB-A6E060EF4DB5}" presName="conn2-1" presStyleLbl="parChTrans1D2" presStyleIdx="0" presStyleCnt="4"/>
      <dgm:spPr/>
    </dgm:pt>
    <dgm:pt modelId="{E16772C6-8895-4604-BB11-74E12411B36C}" type="pres">
      <dgm:prSet presAssocID="{F3D9A5B6-9C88-4D46-86AB-A6E060EF4DB5}" presName="connTx" presStyleLbl="parChTrans1D2" presStyleIdx="0" presStyleCnt="4"/>
      <dgm:spPr/>
    </dgm:pt>
    <dgm:pt modelId="{4C2B167C-5A83-4A94-A20A-AA210F66D9A4}" type="pres">
      <dgm:prSet presAssocID="{7E99EDA7-72FB-45C1-86A6-1C3BBB4B4F8E}" presName="root2" presStyleCnt="0"/>
      <dgm:spPr/>
    </dgm:pt>
    <dgm:pt modelId="{693DACC7-459B-4BF0-B0B4-0029CA876DCF}" type="pres">
      <dgm:prSet presAssocID="{7E99EDA7-72FB-45C1-86A6-1C3BBB4B4F8E}" presName="LevelTwoTextNode" presStyleLbl="node2" presStyleIdx="0" presStyleCnt="4">
        <dgm:presLayoutVars>
          <dgm:chPref val="3"/>
        </dgm:presLayoutVars>
      </dgm:prSet>
      <dgm:spPr/>
    </dgm:pt>
    <dgm:pt modelId="{31BE2759-A378-49A7-9D29-09EC56854C39}" type="pres">
      <dgm:prSet presAssocID="{7E99EDA7-72FB-45C1-86A6-1C3BBB4B4F8E}" presName="level3hierChild" presStyleCnt="0"/>
      <dgm:spPr/>
    </dgm:pt>
    <dgm:pt modelId="{13385F4D-FB4E-4C74-B3B5-29CAD176614A}" type="pres">
      <dgm:prSet presAssocID="{59127C0C-9C43-4B42-A6A7-67677876C9EE}" presName="conn2-1" presStyleLbl="parChTrans1D3" presStyleIdx="0" presStyleCnt="3"/>
      <dgm:spPr/>
    </dgm:pt>
    <dgm:pt modelId="{0B763701-5726-41CD-8C37-9227A7F19375}" type="pres">
      <dgm:prSet presAssocID="{59127C0C-9C43-4B42-A6A7-67677876C9EE}" presName="connTx" presStyleLbl="parChTrans1D3" presStyleIdx="0" presStyleCnt="3"/>
      <dgm:spPr/>
    </dgm:pt>
    <dgm:pt modelId="{15CB7D3B-E9B4-4B95-B752-BBA92F324705}" type="pres">
      <dgm:prSet presAssocID="{F5216262-0AEE-4169-B124-90EC06883996}" presName="root2" presStyleCnt="0"/>
      <dgm:spPr/>
    </dgm:pt>
    <dgm:pt modelId="{7CF8F2E8-AF79-4E7E-BF21-F7B27FEEAC88}" type="pres">
      <dgm:prSet presAssocID="{F5216262-0AEE-4169-B124-90EC06883996}" presName="LevelTwoTextNode" presStyleLbl="node3" presStyleIdx="0" presStyleCnt="3">
        <dgm:presLayoutVars>
          <dgm:chPref val="3"/>
        </dgm:presLayoutVars>
      </dgm:prSet>
      <dgm:spPr/>
    </dgm:pt>
    <dgm:pt modelId="{94FF677C-B1FF-4CA9-8014-FAF38EF9A71A}" type="pres">
      <dgm:prSet presAssocID="{F5216262-0AEE-4169-B124-90EC06883996}" presName="level3hierChild" presStyleCnt="0"/>
      <dgm:spPr/>
    </dgm:pt>
    <dgm:pt modelId="{730A91E2-BAD3-4FB7-BE3B-6146C596C2E4}" type="pres">
      <dgm:prSet presAssocID="{B96F2F99-30A5-4AB7-96F1-21873B8427B2}" presName="conn2-1" presStyleLbl="parChTrans1D3" presStyleIdx="1" presStyleCnt="3"/>
      <dgm:spPr/>
    </dgm:pt>
    <dgm:pt modelId="{9DEE19DB-69CD-4FEB-820D-9F89E48954EC}" type="pres">
      <dgm:prSet presAssocID="{B96F2F99-30A5-4AB7-96F1-21873B8427B2}" presName="connTx" presStyleLbl="parChTrans1D3" presStyleIdx="1" presStyleCnt="3"/>
      <dgm:spPr/>
    </dgm:pt>
    <dgm:pt modelId="{D1558406-7BE6-463E-9D09-6952BAB64A79}" type="pres">
      <dgm:prSet presAssocID="{8006F078-8098-4997-853F-2C111C11F649}" presName="root2" presStyleCnt="0"/>
      <dgm:spPr/>
    </dgm:pt>
    <dgm:pt modelId="{A3A8669E-310B-4B4A-97EF-2EB890339257}" type="pres">
      <dgm:prSet presAssocID="{8006F078-8098-4997-853F-2C111C11F649}" presName="LevelTwoTextNode" presStyleLbl="node3" presStyleIdx="1" presStyleCnt="3">
        <dgm:presLayoutVars>
          <dgm:chPref val="3"/>
        </dgm:presLayoutVars>
      </dgm:prSet>
      <dgm:spPr/>
    </dgm:pt>
    <dgm:pt modelId="{B6B00D8F-2CFF-4540-8D1D-52AD5F9A558A}" type="pres">
      <dgm:prSet presAssocID="{8006F078-8098-4997-853F-2C111C11F649}" presName="level3hierChild" presStyleCnt="0"/>
      <dgm:spPr/>
    </dgm:pt>
    <dgm:pt modelId="{EC86126D-5086-40BD-B672-725E8565DBB3}" type="pres">
      <dgm:prSet presAssocID="{E0FB9918-1360-4BD8-B701-F005EA85B7BD}" presName="conn2-1" presStyleLbl="parChTrans1D3" presStyleIdx="2" presStyleCnt="3"/>
      <dgm:spPr/>
    </dgm:pt>
    <dgm:pt modelId="{397B45E9-05A2-421E-A31F-DA15F2CC194F}" type="pres">
      <dgm:prSet presAssocID="{E0FB9918-1360-4BD8-B701-F005EA85B7BD}" presName="connTx" presStyleLbl="parChTrans1D3" presStyleIdx="2" presStyleCnt="3"/>
      <dgm:spPr/>
    </dgm:pt>
    <dgm:pt modelId="{A79E81DF-1634-485B-BE6B-8F396184C29C}" type="pres">
      <dgm:prSet presAssocID="{D198F907-F47A-4E36-961D-B8BD143F5B94}" presName="root2" presStyleCnt="0"/>
      <dgm:spPr/>
    </dgm:pt>
    <dgm:pt modelId="{938D3092-995F-495C-87C5-F4771411B58E}" type="pres">
      <dgm:prSet presAssocID="{D198F907-F47A-4E36-961D-B8BD143F5B94}" presName="LevelTwoTextNode" presStyleLbl="node3" presStyleIdx="2" presStyleCnt="3">
        <dgm:presLayoutVars>
          <dgm:chPref val="3"/>
        </dgm:presLayoutVars>
      </dgm:prSet>
      <dgm:spPr/>
    </dgm:pt>
    <dgm:pt modelId="{E8D802F4-8E66-423A-91CD-9335EB97CE99}" type="pres">
      <dgm:prSet presAssocID="{D198F907-F47A-4E36-961D-B8BD143F5B94}" presName="level3hierChild" presStyleCnt="0"/>
      <dgm:spPr/>
    </dgm:pt>
    <dgm:pt modelId="{5B7465EC-7A84-412A-9553-67846B8E104F}" type="pres">
      <dgm:prSet presAssocID="{D1CC7592-0A8F-48FB-A8F0-8B7A8A5B71D8}" presName="conn2-1" presStyleLbl="parChTrans1D2" presStyleIdx="1" presStyleCnt="4"/>
      <dgm:spPr/>
    </dgm:pt>
    <dgm:pt modelId="{4728628C-F746-410B-9101-A1293C6F8AA9}" type="pres">
      <dgm:prSet presAssocID="{D1CC7592-0A8F-48FB-A8F0-8B7A8A5B71D8}" presName="connTx" presStyleLbl="parChTrans1D2" presStyleIdx="1" presStyleCnt="4"/>
      <dgm:spPr/>
    </dgm:pt>
    <dgm:pt modelId="{6BB61A87-E2C6-4131-8030-DDAE8372E425}" type="pres">
      <dgm:prSet presAssocID="{8E75EFFC-EDD9-4A71-BD74-3EF405D054B7}" presName="root2" presStyleCnt="0"/>
      <dgm:spPr/>
    </dgm:pt>
    <dgm:pt modelId="{FAED2AF9-B5D7-4D15-91C5-432534C9C3D2}" type="pres">
      <dgm:prSet presAssocID="{8E75EFFC-EDD9-4A71-BD74-3EF405D054B7}" presName="LevelTwoTextNode" presStyleLbl="node2" presStyleIdx="1" presStyleCnt="4">
        <dgm:presLayoutVars>
          <dgm:chPref val="3"/>
        </dgm:presLayoutVars>
      </dgm:prSet>
      <dgm:spPr/>
    </dgm:pt>
    <dgm:pt modelId="{9254F448-07BE-443B-84CB-4983D6C8DD9E}" type="pres">
      <dgm:prSet presAssocID="{8E75EFFC-EDD9-4A71-BD74-3EF405D054B7}" presName="level3hierChild" presStyleCnt="0"/>
      <dgm:spPr/>
    </dgm:pt>
    <dgm:pt modelId="{1CEE10B3-DCDA-4E5E-B0CB-CFBC297BB3E2}" type="pres">
      <dgm:prSet presAssocID="{6BD60B49-DAF0-486E-9E3B-CA93980FFFEE}" presName="conn2-1" presStyleLbl="parChTrans1D2" presStyleIdx="2" presStyleCnt="4"/>
      <dgm:spPr/>
    </dgm:pt>
    <dgm:pt modelId="{9ED273E4-448B-4BBC-BC0C-B202954EE59D}" type="pres">
      <dgm:prSet presAssocID="{6BD60B49-DAF0-486E-9E3B-CA93980FFFEE}" presName="connTx" presStyleLbl="parChTrans1D2" presStyleIdx="2" presStyleCnt="4"/>
      <dgm:spPr/>
    </dgm:pt>
    <dgm:pt modelId="{F658D54B-8C87-4D03-A8DD-323A068EA7EE}" type="pres">
      <dgm:prSet presAssocID="{54B24474-48EF-4139-BF07-E766A99A8FC7}" presName="root2" presStyleCnt="0"/>
      <dgm:spPr/>
    </dgm:pt>
    <dgm:pt modelId="{617DF213-AA0C-444C-BFDC-7FDB7237F953}" type="pres">
      <dgm:prSet presAssocID="{54B24474-48EF-4139-BF07-E766A99A8FC7}" presName="LevelTwoTextNode" presStyleLbl="node2" presStyleIdx="2" presStyleCnt="4">
        <dgm:presLayoutVars>
          <dgm:chPref val="3"/>
        </dgm:presLayoutVars>
      </dgm:prSet>
      <dgm:spPr/>
    </dgm:pt>
    <dgm:pt modelId="{A2F0E2A7-BECB-441E-B634-2E91D184E33A}" type="pres">
      <dgm:prSet presAssocID="{54B24474-48EF-4139-BF07-E766A99A8FC7}" presName="level3hierChild" presStyleCnt="0"/>
      <dgm:spPr/>
    </dgm:pt>
    <dgm:pt modelId="{6C2E0547-90DE-4ACC-B66E-75F0CF0C37B7}" type="pres">
      <dgm:prSet presAssocID="{B27805C1-4F50-4828-BEE5-C971147E328C}" presName="conn2-1" presStyleLbl="parChTrans1D2" presStyleIdx="3" presStyleCnt="4"/>
      <dgm:spPr/>
    </dgm:pt>
    <dgm:pt modelId="{734CAEF4-9F73-4E67-88D8-6CE3162EEFE7}" type="pres">
      <dgm:prSet presAssocID="{B27805C1-4F50-4828-BEE5-C971147E328C}" presName="connTx" presStyleLbl="parChTrans1D2" presStyleIdx="3" presStyleCnt="4"/>
      <dgm:spPr/>
    </dgm:pt>
    <dgm:pt modelId="{3579A8AB-3A56-43B8-8C9E-154BDB123EB7}" type="pres">
      <dgm:prSet presAssocID="{494C7D00-78F9-4475-8A2E-1515565522FC}" presName="root2" presStyleCnt="0"/>
      <dgm:spPr/>
    </dgm:pt>
    <dgm:pt modelId="{3BCA4E7B-2425-45BC-A9F6-91C79AD3F175}" type="pres">
      <dgm:prSet presAssocID="{494C7D00-78F9-4475-8A2E-1515565522FC}" presName="LevelTwoTextNode" presStyleLbl="node2" presStyleIdx="3" presStyleCnt="4">
        <dgm:presLayoutVars>
          <dgm:chPref val="3"/>
        </dgm:presLayoutVars>
      </dgm:prSet>
      <dgm:spPr/>
    </dgm:pt>
    <dgm:pt modelId="{C00AB304-4738-4C08-A832-82F370747405}" type="pres">
      <dgm:prSet presAssocID="{494C7D00-78F9-4475-8A2E-1515565522FC}" presName="level3hierChild" presStyleCnt="0"/>
      <dgm:spPr/>
    </dgm:pt>
  </dgm:ptLst>
  <dgm:cxnLst>
    <dgm:cxn modelId="{58680A08-05E7-4B2C-A7B6-947C8BB57EDE}" type="presOf" srcId="{6BD60B49-DAF0-486E-9E3B-CA93980FFFEE}" destId="{9ED273E4-448B-4BBC-BC0C-B202954EE59D}" srcOrd="1" destOrd="0" presId="urn:microsoft.com/office/officeart/2008/layout/HorizontalMultiLevelHierarchy"/>
    <dgm:cxn modelId="{98D8A01B-DA02-4D04-904B-3C1C1C249E49}" type="presOf" srcId="{B96F2F99-30A5-4AB7-96F1-21873B8427B2}" destId="{9DEE19DB-69CD-4FEB-820D-9F89E48954EC}" srcOrd="1" destOrd="0" presId="urn:microsoft.com/office/officeart/2008/layout/HorizontalMultiLevelHierarchy"/>
    <dgm:cxn modelId="{3A2C941D-C1E5-4AB7-BF94-DDA7C1AE5C64}" type="presOf" srcId="{6BD60B49-DAF0-486E-9E3B-CA93980FFFEE}" destId="{1CEE10B3-DCDA-4E5E-B0CB-CFBC297BB3E2}" srcOrd="0" destOrd="0" presId="urn:microsoft.com/office/officeart/2008/layout/HorizontalMultiLevelHierarchy"/>
    <dgm:cxn modelId="{61C4581F-6235-41ED-AC9C-B9062AB4DDA2}" type="presOf" srcId="{8006F078-8098-4997-853F-2C111C11F649}" destId="{A3A8669E-310B-4B4A-97EF-2EB890339257}" srcOrd="0" destOrd="0" presId="urn:microsoft.com/office/officeart/2008/layout/HorizontalMultiLevelHierarchy"/>
    <dgm:cxn modelId="{09820C39-568F-45F8-877F-DDDF8A29F651}" type="presOf" srcId="{59127C0C-9C43-4B42-A6A7-67677876C9EE}" destId="{0B763701-5726-41CD-8C37-9227A7F19375}" srcOrd="1" destOrd="0" presId="urn:microsoft.com/office/officeart/2008/layout/HorizontalMultiLevelHierarchy"/>
    <dgm:cxn modelId="{F72A893E-CAB0-43AE-9D47-6E62B620BAD0}" type="presOf" srcId="{B96F2F99-30A5-4AB7-96F1-21873B8427B2}" destId="{730A91E2-BAD3-4FB7-BE3B-6146C596C2E4}" srcOrd="0" destOrd="0" presId="urn:microsoft.com/office/officeart/2008/layout/HorizontalMultiLevelHierarchy"/>
    <dgm:cxn modelId="{11959C61-F4A8-450B-A9A3-D91BDEFF33AE}" type="presOf" srcId="{F3D9A5B6-9C88-4D46-86AB-A6E060EF4DB5}" destId="{E16772C6-8895-4604-BB11-74E12411B36C}" srcOrd="1" destOrd="0" presId="urn:microsoft.com/office/officeart/2008/layout/HorizontalMultiLevelHierarchy"/>
    <dgm:cxn modelId="{F2DFDF67-3A3D-4C4A-A894-DED8F9E5BA3E}" srcId="{54912A4E-FD90-4338-BEFC-F8D1CB592858}" destId="{8E75EFFC-EDD9-4A71-BD74-3EF405D054B7}" srcOrd="1" destOrd="0" parTransId="{D1CC7592-0A8F-48FB-A8F0-8B7A8A5B71D8}" sibTransId="{20D407D9-8CC8-4C47-AFAA-655C40E8A4C1}"/>
    <dgm:cxn modelId="{2B918168-21B3-41C0-A09A-0754772C9E60}" type="presOf" srcId="{E0FB9918-1360-4BD8-B701-F005EA85B7BD}" destId="{EC86126D-5086-40BD-B672-725E8565DBB3}" srcOrd="0" destOrd="0" presId="urn:microsoft.com/office/officeart/2008/layout/HorizontalMultiLevelHierarchy"/>
    <dgm:cxn modelId="{B6E1AB73-C09F-45AE-A6E7-FF9EC94FC6DF}" type="presOf" srcId="{F3D9A5B6-9C88-4D46-86AB-A6E060EF4DB5}" destId="{431BFF33-5FC8-42A0-A12D-F1B2C176EA2A}" srcOrd="0" destOrd="0" presId="urn:microsoft.com/office/officeart/2008/layout/HorizontalMultiLevelHierarchy"/>
    <dgm:cxn modelId="{87DE0F54-7C59-482D-9CF0-2F481276C7A2}" type="presOf" srcId="{B27805C1-4F50-4828-BEE5-C971147E328C}" destId="{6C2E0547-90DE-4ACC-B66E-75F0CF0C37B7}" srcOrd="0" destOrd="0" presId="urn:microsoft.com/office/officeart/2008/layout/HorizontalMultiLevelHierarchy"/>
    <dgm:cxn modelId="{BA186074-E418-4FA3-8317-CB15225263AF}" type="presOf" srcId="{54B24474-48EF-4139-BF07-E766A99A8FC7}" destId="{617DF213-AA0C-444C-BFDC-7FDB7237F953}" srcOrd="0" destOrd="0" presId="urn:microsoft.com/office/officeart/2008/layout/HorizontalMultiLevelHierarchy"/>
    <dgm:cxn modelId="{1F43CF74-5298-453F-A977-FBB5CE28A72F}" type="presOf" srcId="{8E75EFFC-EDD9-4A71-BD74-3EF405D054B7}" destId="{FAED2AF9-B5D7-4D15-91C5-432534C9C3D2}" srcOrd="0" destOrd="0" presId="urn:microsoft.com/office/officeart/2008/layout/HorizontalMultiLevelHierarchy"/>
    <dgm:cxn modelId="{615A6F77-BA22-4051-B16D-D4CA044C86B0}" type="presOf" srcId="{59127C0C-9C43-4B42-A6A7-67677876C9EE}" destId="{13385F4D-FB4E-4C74-B3B5-29CAD176614A}" srcOrd="0" destOrd="0" presId="urn:microsoft.com/office/officeart/2008/layout/HorizontalMultiLevelHierarchy"/>
    <dgm:cxn modelId="{7BC6198B-1CE1-4AC0-AF3E-406CAFCBF72A}" type="presOf" srcId="{7E99EDA7-72FB-45C1-86A6-1C3BBB4B4F8E}" destId="{693DACC7-459B-4BF0-B0B4-0029CA876DCF}" srcOrd="0" destOrd="0" presId="urn:microsoft.com/office/officeart/2008/layout/HorizontalMultiLevelHierarchy"/>
    <dgm:cxn modelId="{8D40BA91-F60C-40D6-B4B1-95D4244CC772}" type="presOf" srcId="{F5216262-0AEE-4169-B124-90EC06883996}" destId="{7CF8F2E8-AF79-4E7E-BF21-F7B27FEEAC88}" srcOrd="0" destOrd="0" presId="urn:microsoft.com/office/officeart/2008/layout/HorizontalMultiLevelHierarchy"/>
    <dgm:cxn modelId="{BE255995-BB0A-40D5-8450-EA73227A1617}" srcId="{54912A4E-FD90-4338-BEFC-F8D1CB592858}" destId="{494C7D00-78F9-4475-8A2E-1515565522FC}" srcOrd="3" destOrd="0" parTransId="{B27805C1-4F50-4828-BEE5-C971147E328C}" sibTransId="{1D7A28C4-148B-4C08-9029-3230DA30FFFC}"/>
    <dgm:cxn modelId="{D89597A4-2447-4378-BCD1-249E34D33EDA}" type="presOf" srcId="{4E576467-CF78-4BD1-A91A-72FB13E1B384}" destId="{37A8D101-7EF9-4F60-B5AA-42226827E0F8}" srcOrd="0" destOrd="0" presId="urn:microsoft.com/office/officeart/2008/layout/HorizontalMultiLevelHierarchy"/>
    <dgm:cxn modelId="{825AFCA6-5129-49CB-A2BE-70436BE97D62}" srcId="{7E99EDA7-72FB-45C1-86A6-1C3BBB4B4F8E}" destId="{D198F907-F47A-4E36-961D-B8BD143F5B94}" srcOrd="2" destOrd="0" parTransId="{E0FB9918-1360-4BD8-B701-F005EA85B7BD}" sibTransId="{ECA01D6C-737B-43C3-8A85-3E1BF419609F}"/>
    <dgm:cxn modelId="{189647A7-6EF5-4902-A92B-626DC50278A2}" srcId="{4E576467-CF78-4BD1-A91A-72FB13E1B384}" destId="{54912A4E-FD90-4338-BEFC-F8D1CB592858}" srcOrd="0" destOrd="0" parTransId="{9786927C-9DF9-4640-AC09-4D5F5BCFC3FA}" sibTransId="{20A8B8AB-8C06-4893-9B5B-C28AA368B7CB}"/>
    <dgm:cxn modelId="{987F04A9-A9EF-464E-BA64-07A4DE809C10}" type="presOf" srcId="{E0FB9918-1360-4BD8-B701-F005EA85B7BD}" destId="{397B45E9-05A2-421E-A31F-DA15F2CC194F}" srcOrd="1" destOrd="0" presId="urn:microsoft.com/office/officeart/2008/layout/HorizontalMultiLevelHierarchy"/>
    <dgm:cxn modelId="{78452FB2-6C6B-42B7-A296-E862D66C3E6B}" srcId="{54912A4E-FD90-4338-BEFC-F8D1CB592858}" destId="{54B24474-48EF-4139-BF07-E766A99A8FC7}" srcOrd="2" destOrd="0" parTransId="{6BD60B49-DAF0-486E-9E3B-CA93980FFFEE}" sibTransId="{74FA5C3B-80BC-41AB-BFCF-2E8264350F2A}"/>
    <dgm:cxn modelId="{075C7EC3-3278-4A93-9FF1-DC713ED5A61C}" type="presOf" srcId="{494C7D00-78F9-4475-8A2E-1515565522FC}" destId="{3BCA4E7B-2425-45BC-A9F6-91C79AD3F175}" srcOrd="0" destOrd="0" presId="urn:microsoft.com/office/officeart/2008/layout/HorizontalMultiLevelHierarchy"/>
    <dgm:cxn modelId="{0DABC9D4-E440-4BA6-925A-0E9023DA819C}" type="presOf" srcId="{54912A4E-FD90-4338-BEFC-F8D1CB592858}" destId="{6F7C69F1-D32B-4E05-BDF4-4DF12521550F}" srcOrd="0" destOrd="0" presId="urn:microsoft.com/office/officeart/2008/layout/HorizontalMultiLevelHierarchy"/>
    <dgm:cxn modelId="{D7AB96D5-9C57-4831-B93A-2CB0DD7719A0}" type="presOf" srcId="{D1CC7592-0A8F-48FB-A8F0-8B7A8A5B71D8}" destId="{4728628C-F746-410B-9101-A1293C6F8AA9}" srcOrd="1" destOrd="0" presId="urn:microsoft.com/office/officeart/2008/layout/HorizontalMultiLevelHierarchy"/>
    <dgm:cxn modelId="{573480D7-2F2F-4856-BE51-E5FE1CEF413A}" srcId="{7E99EDA7-72FB-45C1-86A6-1C3BBB4B4F8E}" destId="{8006F078-8098-4997-853F-2C111C11F649}" srcOrd="1" destOrd="0" parTransId="{B96F2F99-30A5-4AB7-96F1-21873B8427B2}" sibTransId="{55FD0E29-CBC5-4B7E-ADC0-2621C638479D}"/>
    <dgm:cxn modelId="{CBAABDEA-0F42-4E54-B7AA-ECC415C068CD}" type="presOf" srcId="{D198F907-F47A-4E36-961D-B8BD143F5B94}" destId="{938D3092-995F-495C-87C5-F4771411B58E}" srcOrd="0" destOrd="0" presId="urn:microsoft.com/office/officeart/2008/layout/HorizontalMultiLevelHierarchy"/>
    <dgm:cxn modelId="{94ACE2F3-2D4D-4832-A58A-34504A5BD101}" srcId="{54912A4E-FD90-4338-BEFC-F8D1CB592858}" destId="{7E99EDA7-72FB-45C1-86A6-1C3BBB4B4F8E}" srcOrd="0" destOrd="0" parTransId="{F3D9A5B6-9C88-4D46-86AB-A6E060EF4DB5}" sibTransId="{C5F9A32F-ED33-4A7C-986F-0EA7B855A3F8}"/>
    <dgm:cxn modelId="{3A346BF6-8DB2-4C4D-BE0C-A212A3E83FBB}" type="presOf" srcId="{B27805C1-4F50-4828-BEE5-C971147E328C}" destId="{734CAEF4-9F73-4E67-88D8-6CE3162EEFE7}" srcOrd="1" destOrd="0" presId="urn:microsoft.com/office/officeart/2008/layout/HorizontalMultiLevelHierarchy"/>
    <dgm:cxn modelId="{07C640FB-0C27-4BC3-A5FC-DED7EF0A03A8}" srcId="{7E99EDA7-72FB-45C1-86A6-1C3BBB4B4F8E}" destId="{F5216262-0AEE-4169-B124-90EC06883996}" srcOrd="0" destOrd="0" parTransId="{59127C0C-9C43-4B42-A6A7-67677876C9EE}" sibTransId="{3326D697-02B5-416A-A354-4021D94F00E1}"/>
    <dgm:cxn modelId="{664E98FB-1916-436C-B9C6-CCAA8655E9F8}" type="presOf" srcId="{D1CC7592-0A8F-48FB-A8F0-8B7A8A5B71D8}" destId="{5B7465EC-7A84-412A-9553-67846B8E104F}" srcOrd="0" destOrd="0" presId="urn:microsoft.com/office/officeart/2008/layout/HorizontalMultiLevelHierarchy"/>
    <dgm:cxn modelId="{6886B84F-7B50-41AA-B360-37934FE9A56B}" type="presParOf" srcId="{37A8D101-7EF9-4F60-B5AA-42226827E0F8}" destId="{381702DC-CD6F-4725-BD7B-8D103B90A5E2}" srcOrd="0" destOrd="0" presId="urn:microsoft.com/office/officeart/2008/layout/HorizontalMultiLevelHierarchy"/>
    <dgm:cxn modelId="{9E373BC7-C032-4AC2-914C-D412C4E733ED}" type="presParOf" srcId="{381702DC-CD6F-4725-BD7B-8D103B90A5E2}" destId="{6F7C69F1-D32B-4E05-BDF4-4DF12521550F}" srcOrd="0" destOrd="0" presId="urn:microsoft.com/office/officeart/2008/layout/HorizontalMultiLevelHierarchy"/>
    <dgm:cxn modelId="{65698149-D613-4898-A8B1-4572EC7BD44F}" type="presParOf" srcId="{381702DC-CD6F-4725-BD7B-8D103B90A5E2}" destId="{38FDFFD4-E8FF-43B0-98FE-6DFA6B39A9C3}" srcOrd="1" destOrd="0" presId="urn:microsoft.com/office/officeart/2008/layout/HorizontalMultiLevelHierarchy"/>
    <dgm:cxn modelId="{C9A76A5D-4AD4-42FA-8BE1-455FCDB6F172}" type="presParOf" srcId="{38FDFFD4-E8FF-43B0-98FE-6DFA6B39A9C3}" destId="{431BFF33-5FC8-42A0-A12D-F1B2C176EA2A}" srcOrd="0" destOrd="0" presId="urn:microsoft.com/office/officeart/2008/layout/HorizontalMultiLevelHierarchy"/>
    <dgm:cxn modelId="{B3AE600D-7A7E-41CE-A09C-0C6ED32DA9BE}" type="presParOf" srcId="{431BFF33-5FC8-42A0-A12D-F1B2C176EA2A}" destId="{E16772C6-8895-4604-BB11-74E12411B36C}" srcOrd="0" destOrd="0" presId="urn:microsoft.com/office/officeart/2008/layout/HorizontalMultiLevelHierarchy"/>
    <dgm:cxn modelId="{A9302FB5-742D-4DEA-BC07-F0362055D194}" type="presParOf" srcId="{38FDFFD4-E8FF-43B0-98FE-6DFA6B39A9C3}" destId="{4C2B167C-5A83-4A94-A20A-AA210F66D9A4}" srcOrd="1" destOrd="0" presId="urn:microsoft.com/office/officeart/2008/layout/HorizontalMultiLevelHierarchy"/>
    <dgm:cxn modelId="{A84EAF44-8358-4801-BEC2-DF31355BCA32}" type="presParOf" srcId="{4C2B167C-5A83-4A94-A20A-AA210F66D9A4}" destId="{693DACC7-459B-4BF0-B0B4-0029CA876DCF}" srcOrd="0" destOrd="0" presId="urn:microsoft.com/office/officeart/2008/layout/HorizontalMultiLevelHierarchy"/>
    <dgm:cxn modelId="{83411871-3B35-46CF-A149-057FCEA5DB12}" type="presParOf" srcId="{4C2B167C-5A83-4A94-A20A-AA210F66D9A4}" destId="{31BE2759-A378-49A7-9D29-09EC56854C39}" srcOrd="1" destOrd="0" presId="urn:microsoft.com/office/officeart/2008/layout/HorizontalMultiLevelHierarchy"/>
    <dgm:cxn modelId="{2A70DB04-FDE7-4E2A-9B9B-FC339074FEAB}" type="presParOf" srcId="{31BE2759-A378-49A7-9D29-09EC56854C39}" destId="{13385F4D-FB4E-4C74-B3B5-29CAD176614A}" srcOrd="0" destOrd="0" presId="urn:microsoft.com/office/officeart/2008/layout/HorizontalMultiLevelHierarchy"/>
    <dgm:cxn modelId="{ADBFBFC0-F415-4430-A992-9AEAA6397362}" type="presParOf" srcId="{13385F4D-FB4E-4C74-B3B5-29CAD176614A}" destId="{0B763701-5726-41CD-8C37-9227A7F19375}" srcOrd="0" destOrd="0" presId="urn:microsoft.com/office/officeart/2008/layout/HorizontalMultiLevelHierarchy"/>
    <dgm:cxn modelId="{66912C97-0216-416D-B8FD-1BB05B79E3F1}" type="presParOf" srcId="{31BE2759-A378-49A7-9D29-09EC56854C39}" destId="{15CB7D3B-E9B4-4B95-B752-BBA92F324705}" srcOrd="1" destOrd="0" presId="urn:microsoft.com/office/officeart/2008/layout/HorizontalMultiLevelHierarchy"/>
    <dgm:cxn modelId="{BE311DED-040F-4BB8-B97B-F8D210879553}" type="presParOf" srcId="{15CB7D3B-E9B4-4B95-B752-BBA92F324705}" destId="{7CF8F2E8-AF79-4E7E-BF21-F7B27FEEAC88}" srcOrd="0" destOrd="0" presId="urn:microsoft.com/office/officeart/2008/layout/HorizontalMultiLevelHierarchy"/>
    <dgm:cxn modelId="{32919686-472B-46B0-BD77-1345BA9226A0}" type="presParOf" srcId="{15CB7D3B-E9B4-4B95-B752-BBA92F324705}" destId="{94FF677C-B1FF-4CA9-8014-FAF38EF9A71A}" srcOrd="1" destOrd="0" presId="urn:microsoft.com/office/officeart/2008/layout/HorizontalMultiLevelHierarchy"/>
    <dgm:cxn modelId="{A8B5A9AF-93AA-4E9E-A3EB-286DD4701297}" type="presParOf" srcId="{31BE2759-A378-49A7-9D29-09EC56854C39}" destId="{730A91E2-BAD3-4FB7-BE3B-6146C596C2E4}" srcOrd="2" destOrd="0" presId="urn:microsoft.com/office/officeart/2008/layout/HorizontalMultiLevelHierarchy"/>
    <dgm:cxn modelId="{C6F1FFA4-7CC1-4F44-9B0C-A3F1C33C9D0E}" type="presParOf" srcId="{730A91E2-BAD3-4FB7-BE3B-6146C596C2E4}" destId="{9DEE19DB-69CD-4FEB-820D-9F89E48954EC}" srcOrd="0" destOrd="0" presId="urn:microsoft.com/office/officeart/2008/layout/HorizontalMultiLevelHierarchy"/>
    <dgm:cxn modelId="{F7319D66-BFB1-4F09-83F5-F7809FB11507}" type="presParOf" srcId="{31BE2759-A378-49A7-9D29-09EC56854C39}" destId="{D1558406-7BE6-463E-9D09-6952BAB64A79}" srcOrd="3" destOrd="0" presId="urn:microsoft.com/office/officeart/2008/layout/HorizontalMultiLevelHierarchy"/>
    <dgm:cxn modelId="{1F08CAF4-38E8-461C-A738-21694B16CE98}" type="presParOf" srcId="{D1558406-7BE6-463E-9D09-6952BAB64A79}" destId="{A3A8669E-310B-4B4A-97EF-2EB890339257}" srcOrd="0" destOrd="0" presId="urn:microsoft.com/office/officeart/2008/layout/HorizontalMultiLevelHierarchy"/>
    <dgm:cxn modelId="{F79F0286-66C3-431B-9239-0D8A89164661}" type="presParOf" srcId="{D1558406-7BE6-463E-9D09-6952BAB64A79}" destId="{B6B00D8F-2CFF-4540-8D1D-52AD5F9A558A}" srcOrd="1" destOrd="0" presId="urn:microsoft.com/office/officeart/2008/layout/HorizontalMultiLevelHierarchy"/>
    <dgm:cxn modelId="{09B83907-C1F6-42BC-A20A-F0180B0BDCA0}" type="presParOf" srcId="{31BE2759-A378-49A7-9D29-09EC56854C39}" destId="{EC86126D-5086-40BD-B672-725E8565DBB3}" srcOrd="4" destOrd="0" presId="urn:microsoft.com/office/officeart/2008/layout/HorizontalMultiLevelHierarchy"/>
    <dgm:cxn modelId="{CABF2744-7338-47FD-AF71-B4D140C1D43C}" type="presParOf" srcId="{EC86126D-5086-40BD-B672-725E8565DBB3}" destId="{397B45E9-05A2-421E-A31F-DA15F2CC194F}" srcOrd="0" destOrd="0" presId="urn:microsoft.com/office/officeart/2008/layout/HorizontalMultiLevelHierarchy"/>
    <dgm:cxn modelId="{D5B8197F-3884-48B0-AFAE-446B0EA80197}" type="presParOf" srcId="{31BE2759-A378-49A7-9D29-09EC56854C39}" destId="{A79E81DF-1634-485B-BE6B-8F396184C29C}" srcOrd="5" destOrd="0" presId="urn:microsoft.com/office/officeart/2008/layout/HorizontalMultiLevelHierarchy"/>
    <dgm:cxn modelId="{5F7FA988-672D-4BDB-95AE-9A58C349A2CB}" type="presParOf" srcId="{A79E81DF-1634-485B-BE6B-8F396184C29C}" destId="{938D3092-995F-495C-87C5-F4771411B58E}" srcOrd="0" destOrd="0" presId="urn:microsoft.com/office/officeart/2008/layout/HorizontalMultiLevelHierarchy"/>
    <dgm:cxn modelId="{582858A3-7F42-4E36-9322-39C2A2A890D5}" type="presParOf" srcId="{A79E81DF-1634-485B-BE6B-8F396184C29C}" destId="{E8D802F4-8E66-423A-91CD-9335EB97CE99}" srcOrd="1" destOrd="0" presId="urn:microsoft.com/office/officeart/2008/layout/HorizontalMultiLevelHierarchy"/>
    <dgm:cxn modelId="{822370AE-4FF0-43D3-8447-85CE01BDE507}" type="presParOf" srcId="{38FDFFD4-E8FF-43B0-98FE-6DFA6B39A9C3}" destId="{5B7465EC-7A84-412A-9553-67846B8E104F}" srcOrd="2" destOrd="0" presId="urn:microsoft.com/office/officeart/2008/layout/HorizontalMultiLevelHierarchy"/>
    <dgm:cxn modelId="{47875855-AC67-42D5-A1FF-328E5B885BC3}" type="presParOf" srcId="{5B7465EC-7A84-412A-9553-67846B8E104F}" destId="{4728628C-F746-410B-9101-A1293C6F8AA9}" srcOrd="0" destOrd="0" presId="urn:microsoft.com/office/officeart/2008/layout/HorizontalMultiLevelHierarchy"/>
    <dgm:cxn modelId="{5EB6901F-BC64-49FD-BA3B-BCD6B31B67DF}" type="presParOf" srcId="{38FDFFD4-E8FF-43B0-98FE-6DFA6B39A9C3}" destId="{6BB61A87-E2C6-4131-8030-DDAE8372E425}" srcOrd="3" destOrd="0" presId="urn:microsoft.com/office/officeart/2008/layout/HorizontalMultiLevelHierarchy"/>
    <dgm:cxn modelId="{48276AE9-39F9-478F-BBEA-6D37BC0E4AB5}" type="presParOf" srcId="{6BB61A87-E2C6-4131-8030-DDAE8372E425}" destId="{FAED2AF9-B5D7-4D15-91C5-432534C9C3D2}" srcOrd="0" destOrd="0" presId="urn:microsoft.com/office/officeart/2008/layout/HorizontalMultiLevelHierarchy"/>
    <dgm:cxn modelId="{D7A54CBA-718C-4CA8-A2C7-AF94D86E9270}" type="presParOf" srcId="{6BB61A87-E2C6-4131-8030-DDAE8372E425}" destId="{9254F448-07BE-443B-84CB-4983D6C8DD9E}" srcOrd="1" destOrd="0" presId="urn:microsoft.com/office/officeart/2008/layout/HorizontalMultiLevelHierarchy"/>
    <dgm:cxn modelId="{E8F0E877-E705-4AA1-AEF3-DD8E480B9490}" type="presParOf" srcId="{38FDFFD4-E8FF-43B0-98FE-6DFA6B39A9C3}" destId="{1CEE10B3-DCDA-4E5E-B0CB-CFBC297BB3E2}" srcOrd="4" destOrd="0" presId="urn:microsoft.com/office/officeart/2008/layout/HorizontalMultiLevelHierarchy"/>
    <dgm:cxn modelId="{E6522885-8F19-4C5B-89D4-2298F87FFB04}" type="presParOf" srcId="{1CEE10B3-DCDA-4E5E-B0CB-CFBC297BB3E2}" destId="{9ED273E4-448B-4BBC-BC0C-B202954EE59D}" srcOrd="0" destOrd="0" presId="urn:microsoft.com/office/officeart/2008/layout/HorizontalMultiLevelHierarchy"/>
    <dgm:cxn modelId="{3090229F-499E-4596-A37E-71DCD2B990B9}" type="presParOf" srcId="{38FDFFD4-E8FF-43B0-98FE-6DFA6B39A9C3}" destId="{F658D54B-8C87-4D03-A8DD-323A068EA7EE}" srcOrd="5" destOrd="0" presId="urn:microsoft.com/office/officeart/2008/layout/HorizontalMultiLevelHierarchy"/>
    <dgm:cxn modelId="{E3F64AD8-49A7-4C99-B6C9-E48652AAFB8A}" type="presParOf" srcId="{F658D54B-8C87-4D03-A8DD-323A068EA7EE}" destId="{617DF213-AA0C-444C-BFDC-7FDB7237F953}" srcOrd="0" destOrd="0" presId="urn:microsoft.com/office/officeart/2008/layout/HorizontalMultiLevelHierarchy"/>
    <dgm:cxn modelId="{2FB5383F-AC1F-466E-BD40-70DC1C8FB132}" type="presParOf" srcId="{F658D54B-8C87-4D03-A8DD-323A068EA7EE}" destId="{A2F0E2A7-BECB-441E-B634-2E91D184E33A}" srcOrd="1" destOrd="0" presId="urn:microsoft.com/office/officeart/2008/layout/HorizontalMultiLevelHierarchy"/>
    <dgm:cxn modelId="{EAC066D8-CE1F-4881-8702-9E60F37B4E00}" type="presParOf" srcId="{38FDFFD4-E8FF-43B0-98FE-6DFA6B39A9C3}" destId="{6C2E0547-90DE-4ACC-B66E-75F0CF0C37B7}" srcOrd="6" destOrd="0" presId="urn:microsoft.com/office/officeart/2008/layout/HorizontalMultiLevelHierarchy"/>
    <dgm:cxn modelId="{A4B52E0B-CA4E-4434-AF36-7B0B056B26C6}" type="presParOf" srcId="{6C2E0547-90DE-4ACC-B66E-75F0CF0C37B7}" destId="{734CAEF4-9F73-4E67-88D8-6CE3162EEFE7}" srcOrd="0" destOrd="0" presId="urn:microsoft.com/office/officeart/2008/layout/HorizontalMultiLevelHierarchy"/>
    <dgm:cxn modelId="{A7AFAC93-A96F-4158-9E97-E95E67C2C591}" type="presParOf" srcId="{38FDFFD4-E8FF-43B0-98FE-6DFA6B39A9C3}" destId="{3579A8AB-3A56-43B8-8C9E-154BDB123EB7}" srcOrd="7" destOrd="0" presId="urn:microsoft.com/office/officeart/2008/layout/HorizontalMultiLevelHierarchy"/>
    <dgm:cxn modelId="{7751C2DF-CD32-4685-96D1-ECA47B828A2F}" type="presParOf" srcId="{3579A8AB-3A56-43B8-8C9E-154BDB123EB7}" destId="{3BCA4E7B-2425-45BC-A9F6-91C79AD3F175}" srcOrd="0" destOrd="0" presId="urn:microsoft.com/office/officeart/2008/layout/HorizontalMultiLevelHierarchy"/>
    <dgm:cxn modelId="{2BFD034A-4D45-4D31-B827-4250E88257E3}" type="presParOf" srcId="{3579A8AB-3A56-43B8-8C9E-154BDB123EB7}" destId="{C00AB304-4738-4C08-A832-82F370747405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2E0547-90DE-4ACC-B66E-75F0CF0C37B7}">
      <dsp:nvSpPr>
        <dsp:cNvPr id="0" name=""/>
        <dsp:cNvSpPr/>
      </dsp:nvSpPr>
      <dsp:spPr>
        <a:xfrm>
          <a:off x="1561623" y="3302436"/>
          <a:ext cx="597382" cy="17074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8691" y="0"/>
              </a:lnTo>
              <a:lnTo>
                <a:pt x="298691" y="1707456"/>
              </a:lnTo>
              <a:lnTo>
                <a:pt x="597382" y="1707456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kern="1200"/>
        </a:p>
      </dsp:txBody>
      <dsp:txXfrm>
        <a:off x="1815090" y="4110941"/>
        <a:ext cx="90447" cy="90447"/>
      </dsp:txXfrm>
    </dsp:sp>
    <dsp:sp modelId="{1CEE10B3-DCDA-4E5E-B0CB-CFBC297BB3E2}">
      <dsp:nvSpPr>
        <dsp:cNvPr id="0" name=""/>
        <dsp:cNvSpPr/>
      </dsp:nvSpPr>
      <dsp:spPr>
        <a:xfrm>
          <a:off x="1561623" y="3302436"/>
          <a:ext cx="597382" cy="5691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8691" y="0"/>
              </a:lnTo>
              <a:lnTo>
                <a:pt x="298691" y="569152"/>
              </a:lnTo>
              <a:lnTo>
                <a:pt x="597382" y="569152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kern="1200"/>
        </a:p>
      </dsp:txBody>
      <dsp:txXfrm>
        <a:off x="1839686" y="3566385"/>
        <a:ext cx="41255" cy="41255"/>
      </dsp:txXfrm>
    </dsp:sp>
    <dsp:sp modelId="{5B7465EC-7A84-412A-9553-67846B8E104F}">
      <dsp:nvSpPr>
        <dsp:cNvPr id="0" name=""/>
        <dsp:cNvSpPr/>
      </dsp:nvSpPr>
      <dsp:spPr>
        <a:xfrm>
          <a:off x="1561623" y="2733284"/>
          <a:ext cx="597382" cy="569152"/>
        </a:xfrm>
        <a:custGeom>
          <a:avLst/>
          <a:gdLst/>
          <a:ahLst/>
          <a:cxnLst/>
          <a:rect l="0" t="0" r="0" b="0"/>
          <a:pathLst>
            <a:path>
              <a:moveTo>
                <a:pt x="0" y="569152"/>
              </a:moveTo>
              <a:lnTo>
                <a:pt x="298691" y="569152"/>
              </a:lnTo>
              <a:lnTo>
                <a:pt x="298691" y="0"/>
              </a:lnTo>
              <a:lnTo>
                <a:pt x="597382" y="0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kern="1200"/>
        </a:p>
      </dsp:txBody>
      <dsp:txXfrm>
        <a:off x="1839686" y="2997233"/>
        <a:ext cx="41255" cy="41255"/>
      </dsp:txXfrm>
    </dsp:sp>
    <dsp:sp modelId="{EC86126D-5086-40BD-B672-725E8565DBB3}">
      <dsp:nvSpPr>
        <dsp:cNvPr id="0" name=""/>
        <dsp:cNvSpPr/>
      </dsp:nvSpPr>
      <dsp:spPr>
        <a:xfrm>
          <a:off x="5145916" y="1594979"/>
          <a:ext cx="597382" cy="11383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8691" y="0"/>
              </a:lnTo>
              <a:lnTo>
                <a:pt x="298691" y="1138304"/>
              </a:lnTo>
              <a:lnTo>
                <a:pt x="597382" y="1138304"/>
              </a:lnTo>
            </a:path>
          </a:pathLst>
        </a:custGeom>
        <a:noFill/>
        <a:ln w="9525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kern="1200"/>
        </a:p>
      </dsp:txBody>
      <dsp:txXfrm>
        <a:off x="5412469" y="2131993"/>
        <a:ext cx="64276" cy="64276"/>
      </dsp:txXfrm>
    </dsp:sp>
    <dsp:sp modelId="{730A91E2-BAD3-4FB7-BE3B-6146C596C2E4}">
      <dsp:nvSpPr>
        <dsp:cNvPr id="0" name=""/>
        <dsp:cNvSpPr/>
      </dsp:nvSpPr>
      <dsp:spPr>
        <a:xfrm>
          <a:off x="5145916" y="1549259"/>
          <a:ext cx="597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7382" y="45720"/>
              </a:lnTo>
            </a:path>
          </a:pathLst>
        </a:custGeom>
        <a:noFill/>
        <a:ln w="9525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kern="1200"/>
        </a:p>
      </dsp:txBody>
      <dsp:txXfrm>
        <a:off x="5429673" y="1580045"/>
        <a:ext cx="29869" cy="29869"/>
      </dsp:txXfrm>
    </dsp:sp>
    <dsp:sp modelId="{13385F4D-FB4E-4C74-B3B5-29CAD176614A}">
      <dsp:nvSpPr>
        <dsp:cNvPr id="0" name=""/>
        <dsp:cNvSpPr/>
      </dsp:nvSpPr>
      <dsp:spPr>
        <a:xfrm>
          <a:off x="5145916" y="456675"/>
          <a:ext cx="597382" cy="1138304"/>
        </a:xfrm>
        <a:custGeom>
          <a:avLst/>
          <a:gdLst/>
          <a:ahLst/>
          <a:cxnLst/>
          <a:rect l="0" t="0" r="0" b="0"/>
          <a:pathLst>
            <a:path>
              <a:moveTo>
                <a:pt x="0" y="1138304"/>
              </a:moveTo>
              <a:lnTo>
                <a:pt x="298691" y="1138304"/>
              </a:lnTo>
              <a:lnTo>
                <a:pt x="298691" y="0"/>
              </a:lnTo>
              <a:lnTo>
                <a:pt x="597382" y="0"/>
              </a:lnTo>
            </a:path>
          </a:pathLst>
        </a:custGeom>
        <a:noFill/>
        <a:ln w="9525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kern="1200"/>
        </a:p>
      </dsp:txBody>
      <dsp:txXfrm>
        <a:off x="5412469" y="993689"/>
        <a:ext cx="64276" cy="64276"/>
      </dsp:txXfrm>
    </dsp:sp>
    <dsp:sp modelId="{431BFF33-5FC8-42A0-A12D-F1B2C176EA2A}">
      <dsp:nvSpPr>
        <dsp:cNvPr id="0" name=""/>
        <dsp:cNvSpPr/>
      </dsp:nvSpPr>
      <dsp:spPr>
        <a:xfrm>
          <a:off x="1561623" y="1594979"/>
          <a:ext cx="597382" cy="1707456"/>
        </a:xfrm>
        <a:custGeom>
          <a:avLst/>
          <a:gdLst/>
          <a:ahLst/>
          <a:cxnLst/>
          <a:rect l="0" t="0" r="0" b="0"/>
          <a:pathLst>
            <a:path>
              <a:moveTo>
                <a:pt x="0" y="1707456"/>
              </a:moveTo>
              <a:lnTo>
                <a:pt x="298691" y="1707456"/>
              </a:lnTo>
              <a:lnTo>
                <a:pt x="298691" y="0"/>
              </a:lnTo>
              <a:lnTo>
                <a:pt x="597382" y="0"/>
              </a:lnTo>
            </a:path>
          </a:pathLst>
        </a:custGeom>
        <a:noFill/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PT" sz="500" kern="1200"/>
        </a:p>
      </dsp:txBody>
      <dsp:txXfrm>
        <a:off x="1815090" y="2403484"/>
        <a:ext cx="90447" cy="90447"/>
      </dsp:txXfrm>
    </dsp:sp>
    <dsp:sp modelId="{6F7C69F1-D32B-4E05-BDF4-4DF12521550F}">
      <dsp:nvSpPr>
        <dsp:cNvPr id="0" name=""/>
        <dsp:cNvSpPr/>
      </dsp:nvSpPr>
      <dsp:spPr>
        <a:xfrm rot="16200000">
          <a:off x="-1290129" y="2847114"/>
          <a:ext cx="4792861" cy="910643"/>
        </a:xfrm>
        <a:prstGeom prst="rect">
          <a:avLst/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alpha val="8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3700" kern="1200" dirty="0"/>
            <a:t>Formação </a:t>
          </a:r>
        </a:p>
      </dsp:txBody>
      <dsp:txXfrm>
        <a:off x="-1290129" y="2847114"/>
        <a:ext cx="4792861" cy="910643"/>
      </dsp:txXfrm>
    </dsp:sp>
    <dsp:sp modelId="{693DACC7-459B-4BF0-B0B4-0029CA876DCF}">
      <dsp:nvSpPr>
        <dsp:cNvPr id="0" name=""/>
        <dsp:cNvSpPr/>
      </dsp:nvSpPr>
      <dsp:spPr>
        <a:xfrm>
          <a:off x="2159005" y="1139658"/>
          <a:ext cx="2986911" cy="910643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Deficiência e Incapacidade </a:t>
          </a:r>
        </a:p>
      </dsp:txBody>
      <dsp:txXfrm>
        <a:off x="2159005" y="1139658"/>
        <a:ext cx="2986911" cy="910643"/>
      </dsp:txXfrm>
    </dsp:sp>
    <dsp:sp modelId="{7CF8F2E8-AF79-4E7E-BF21-F7B27FEEAC88}">
      <dsp:nvSpPr>
        <dsp:cNvPr id="0" name=""/>
        <dsp:cNvSpPr/>
      </dsp:nvSpPr>
      <dsp:spPr>
        <a:xfrm>
          <a:off x="5743299" y="1353"/>
          <a:ext cx="2986911" cy="910643"/>
        </a:xfrm>
        <a:prstGeom prst="rect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Espetro do Autismo</a:t>
          </a:r>
        </a:p>
      </dsp:txBody>
      <dsp:txXfrm>
        <a:off x="5743299" y="1353"/>
        <a:ext cx="2986911" cy="910643"/>
      </dsp:txXfrm>
    </dsp:sp>
    <dsp:sp modelId="{A3A8669E-310B-4B4A-97EF-2EB890339257}">
      <dsp:nvSpPr>
        <dsp:cNvPr id="0" name=""/>
        <dsp:cNvSpPr/>
      </dsp:nvSpPr>
      <dsp:spPr>
        <a:xfrm>
          <a:off x="5743299" y="1139658"/>
          <a:ext cx="2986911" cy="910643"/>
        </a:xfrm>
        <a:prstGeom prst="rect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Transtorno de Hiperatividade e Défice de Atenção </a:t>
          </a:r>
        </a:p>
      </dsp:txBody>
      <dsp:txXfrm>
        <a:off x="5743299" y="1139658"/>
        <a:ext cx="2986911" cy="910643"/>
      </dsp:txXfrm>
    </dsp:sp>
    <dsp:sp modelId="{938D3092-995F-495C-87C5-F4771411B58E}">
      <dsp:nvSpPr>
        <dsp:cNvPr id="0" name=""/>
        <dsp:cNvSpPr/>
      </dsp:nvSpPr>
      <dsp:spPr>
        <a:xfrm>
          <a:off x="5743299" y="2277962"/>
          <a:ext cx="2986911" cy="910643"/>
        </a:xfrm>
        <a:prstGeom prst="rect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Atraso no Desenvolvimento Psicomotor </a:t>
          </a:r>
        </a:p>
      </dsp:txBody>
      <dsp:txXfrm>
        <a:off x="5743299" y="2277962"/>
        <a:ext cx="2986911" cy="910643"/>
      </dsp:txXfrm>
    </dsp:sp>
    <dsp:sp modelId="{FAED2AF9-B5D7-4D15-91C5-432534C9C3D2}">
      <dsp:nvSpPr>
        <dsp:cNvPr id="0" name=""/>
        <dsp:cNvSpPr/>
      </dsp:nvSpPr>
      <dsp:spPr>
        <a:xfrm>
          <a:off x="2159005" y="2277962"/>
          <a:ext cx="2986911" cy="910643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Sénior </a:t>
          </a:r>
        </a:p>
      </dsp:txBody>
      <dsp:txXfrm>
        <a:off x="2159005" y="2277962"/>
        <a:ext cx="2986911" cy="910643"/>
      </dsp:txXfrm>
    </dsp:sp>
    <dsp:sp modelId="{617DF213-AA0C-444C-BFDC-7FDB7237F953}">
      <dsp:nvSpPr>
        <dsp:cNvPr id="0" name=""/>
        <dsp:cNvSpPr/>
      </dsp:nvSpPr>
      <dsp:spPr>
        <a:xfrm>
          <a:off x="2159005" y="3416267"/>
          <a:ext cx="2986911" cy="910643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Natação Adaptada  </a:t>
          </a:r>
        </a:p>
      </dsp:txBody>
      <dsp:txXfrm>
        <a:off x="2159005" y="3416267"/>
        <a:ext cx="2986911" cy="910643"/>
      </dsp:txXfrm>
    </dsp:sp>
    <dsp:sp modelId="{3BCA4E7B-2425-45BC-A9F6-91C79AD3F175}">
      <dsp:nvSpPr>
        <dsp:cNvPr id="0" name=""/>
        <dsp:cNvSpPr/>
      </dsp:nvSpPr>
      <dsp:spPr>
        <a:xfrm>
          <a:off x="2159005" y="4554571"/>
          <a:ext cx="2986911" cy="910643"/>
        </a:xfrm>
        <a:prstGeom prst="rect">
          <a:avLst/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alpha val="7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PT" sz="1600" kern="1200" dirty="0"/>
            <a:t>Manuseamento dos Aparelhos</a:t>
          </a:r>
        </a:p>
      </dsp:txBody>
      <dsp:txXfrm>
        <a:off x="2159005" y="4554571"/>
        <a:ext cx="2986911" cy="9106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4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0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596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085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5/28/2024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6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599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8322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6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05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8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6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5/28/2024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‹nº›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9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81" r:id="rId5"/>
    <p:sldLayoutId id="2147483686" r:id="rId6"/>
    <p:sldLayoutId id="2147483682" r:id="rId7"/>
    <p:sldLayoutId id="2147483683" r:id="rId8"/>
    <p:sldLayoutId id="2147483684" r:id="rId9"/>
    <p:sldLayoutId id="2147483685" r:id="rId10"/>
    <p:sldLayoutId id="2147483687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 descr="Pés por baixo de um agrupamento">
            <a:extLst>
              <a:ext uri="{FF2B5EF4-FFF2-40B4-BE49-F238E27FC236}">
                <a16:creationId xmlns:a16="http://schemas.microsoft.com/office/drawing/2014/main" id="{AD4C956B-3C69-720C-0A54-BC8030AA26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5708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B8CE58F-407C-497E-B723-21FD8C6D3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09937" y="721297"/>
            <a:ext cx="5565913" cy="5415406"/>
            <a:chOff x="797792" y="912854"/>
            <a:chExt cx="5298208" cy="5032292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BE70332-ECAF-47BB-8C7B-BD049452F6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1439" y="1056388"/>
              <a:ext cx="4968823" cy="4748064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16D9361-A35A-4DC8-AAB9-04FD2D6FEE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7792" y="912854"/>
              <a:ext cx="5298208" cy="5032292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7FC31AD-FBB3-4219-A758-D6F7594A0A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3671" y="1232452"/>
              <a:ext cx="4715122" cy="4439901"/>
            </a:xfrm>
            <a:custGeom>
              <a:avLst/>
              <a:gdLst>
                <a:gd name="connsiteX0" fmla="*/ 2180840 w 3810827"/>
                <a:gd name="connsiteY0" fmla="*/ 0 h 3634591"/>
                <a:gd name="connsiteX1" fmla="*/ 2866380 w 3810827"/>
                <a:gd name="connsiteY1" fmla="*/ 145165 h 3634591"/>
                <a:gd name="connsiteX2" fmla="*/ 3366366 w 3810827"/>
                <a:gd name="connsiteY2" fmla="*/ 536835 h 3634591"/>
                <a:gd name="connsiteX3" fmla="*/ 3810827 w 3810827"/>
                <a:gd name="connsiteY3" fmla="*/ 1924156 h 3634591"/>
                <a:gd name="connsiteX4" fmla="*/ 3612844 w 3810827"/>
                <a:gd name="connsiteY4" fmla="*/ 2493111 h 3634591"/>
                <a:gd name="connsiteX5" fmla="*/ 3026664 w 3810827"/>
                <a:gd name="connsiteY5" fmla="*/ 3022891 h 3634591"/>
                <a:gd name="connsiteX6" fmla="*/ 2897783 w 3810827"/>
                <a:gd name="connsiteY6" fmla="*/ 3124233 h 3634591"/>
                <a:gd name="connsiteX7" fmla="*/ 1838765 w 3810827"/>
                <a:gd name="connsiteY7" fmla="*/ 3634591 h 3634591"/>
                <a:gd name="connsiteX8" fmla="*/ 443724 w 3810827"/>
                <a:gd name="connsiteY8" fmla="*/ 2805020 h 3634591"/>
                <a:gd name="connsiteX9" fmla="*/ 295053 w 3810827"/>
                <a:gd name="connsiteY9" fmla="*/ 2592792 h 3634591"/>
                <a:gd name="connsiteX10" fmla="*/ 0 w 3810827"/>
                <a:gd name="connsiteY10" fmla="*/ 1924156 h 3634591"/>
                <a:gd name="connsiteX11" fmla="*/ 178275 w 3810827"/>
                <a:gd name="connsiteY11" fmla="*/ 1204061 h 3634591"/>
                <a:gd name="connsiteX12" fmla="*/ 669921 w 3810827"/>
                <a:gd name="connsiteY12" fmla="*/ 585306 h 3634591"/>
                <a:gd name="connsiteX13" fmla="*/ 1380730 w 3810827"/>
                <a:gd name="connsiteY13" fmla="*/ 156203 h 3634591"/>
                <a:gd name="connsiteX14" fmla="*/ 2180840 w 3810827"/>
                <a:gd name="connsiteY14" fmla="*/ 0 h 363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10827" h="3634591">
                  <a:moveTo>
                    <a:pt x="2180840" y="0"/>
                  </a:moveTo>
                  <a:cubicBezTo>
                    <a:pt x="2431406" y="0"/>
                    <a:pt x="2662018" y="48886"/>
                    <a:pt x="2866380" y="145165"/>
                  </a:cubicBezTo>
                  <a:cubicBezTo>
                    <a:pt x="3057903" y="235467"/>
                    <a:pt x="3226119" y="367269"/>
                    <a:pt x="3366366" y="536835"/>
                  </a:cubicBezTo>
                  <a:cubicBezTo>
                    <a:pt x="3652997" y="883519"/>
                    <a:pt x="3810827" y="1376199"/>
                    <a:pt x="3810827" y="1924156"/>
                  </a:cubicBezTo>
                  <a:cubicBezTo>
                    <a:pt x="3810827" y="2142775"/>
                    <a:pt x="3749739" y="2318234"/>
                    <a:pt x="3612844" y="2493111"/>
                  </a:cubicBezTo>
                  <a:cubicBezTo>
                    <a:pt x="3469652" y="2676041"/>
                    <a:pt x="3254495" y="2844528"/>
                    <a:pt x="3026664" y="3022891"/>
                  </a:cubicBezTo>
                  <a:cubicBezTo>
                    <a:pt x="2984630" y="3055759"/>
                    <a:pt x="2941206" y="3089789"/>
                    <a:pt x="2897783" y="3124233"/>
                  </a:cubicBezTo>
                  <a:cubicBezTo>
                    <a:pt x="2509094" y="3432490"/>
                    <a:pt x="2225408" y="3634591"/>
                    <a:pt x="1838765" y="3634591"/>
                  </a:cubicBezTo>
                  <a:cubicBezTo>
                    <a:pt x="1249640" y="3634591"/>
                    <a:pt x="832413" y="3386508"/>
                    <a:pt x="443724" y="2805020"/>
                  </a:cubicBezTo>
                  <a:cubicBezTo>
                    <a:pt x="392859" y="2728910"/>
                    <a:pt x="343138" y="2659690"/>
                    <a:pt x="295053" y="2592792"/>
                  </a:cubicBezTo>
                  <a:cubicBezTo>
                    <a:pt x="95761" y="2315411"/>
                    <a:pt x="0" y="2171160"/>
                    <a:pt x="0" y="1924156"/>
                  </a:cubicBezTo>
                  <a:cubicBezTo>
                    <a:pt x="0" y="1678896"/>
                    <a:pt x="60024" y="1436622"/>
                    <a:pt x="178275" y="1204061"/>
                  </a:cubicBezTo>
                  <a:cubicBezTo>
                    <a:pt x="293990" y="976561"/>
                    <a:pt x="459425" y="768319"/>
                    <a:pt x="669921" y="585306"/>
                  </a:cubicBezTo>
                  <a:cubicBezTo>
                    <a:pt x="876818" y="405365"/>
                    <a:pt x="1122558" y="256964"/>
                    <a:pt x="1380730" y="156203"/>
                  </a:cubicBezTo>
                  <a:cubicBezTo>
                    <a:pt x="1645852" y="52539"/>
                    <a:pt x="1915145" y="0"/>
                    <a:pt x="2180840" y="0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6E539223-7A65-35B0-B26D-5EE1744BA7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1463" y="1685677"/>
            <a:ext cx="4181444" cy="2362673"/>
          </a:xfrm>
        </p:spPr>
        <p:txBody>
          <a:bodyPr anchor="b">
            <a:normAutofit/>
          </a:bodyPr>
          <a:lstStyle/>
          <a:p>
            <a:pPr algn="ctr"/>
            <a:r>
              <a:rPr lang="pt-PT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Natação Inclusiva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5B85E75-0FEF-4A7F-88DD-810DCDA1A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240" y="4048350"/>
            <a:ext cx="3283888" cy="816301"/>
          </a:xfrm>
        </p:spPr>
        <p:txBody>
          <a:bodyPr anchor="t">
            <a:normAutofit/>
          </a:bodyPr>
          <a:lstStyle/>
          <a:p>
            <a:pPr algn="ctr"/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Proposta nº20 </a:t>
            </a:r>
          </a:p>
        </p:txBody>
      </p:sp>
    </p:spTree>
    <p:extLst>
      <p:ext uri="{BB962C8B-B14F-4D97-AF65-F5344CB8AC3E}">
        <p14:creationId xmlns:p14="http://schemas.microsoft.com/office/powerpoint/2010/main" val="27654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8D75AC-A17A-C86D-3877-0FFE94E84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Aquisição de Elevadores </a:t>
            </a:r>
          </a:p>
        </p:txBody>
      </p:sp>
      <p:pic>
        <p:nvPicPr>
          <p:cNvPr id="4" name="EcoPool - Elevador Portátil para Piscina">
            <a:hlinkClick r:id="" action="ppaction://media"/>
            <a:extLst>
              <a:ext uri="{FF2B5EF4-FFF2-40B4-BE49-F238E27FC236}">
                <a16:creationId xmlns:a16="http://schemas.microsoft.com/office/drawing/2014/main" id="{43B13125-547C-4DDE-776D-0ED54C080A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0356" y="2331276"/>
            <a:ext cx="6491287" cy="3651250"/>
          </a:xfrm>
        </p:spPr>
      </p:pic>
    </p:spTree>
    <p:extLst>
      <p:ext uri="{BB962C8B-B14F-4D97-AF65-F5344CB8AC3E}">
        <p14:creationId xmlns:p14="http://schemas.microsoft.com/office/powerpoint/2010/main" val="281338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0EBD930-13B6-4AA7-8442-D8477FE2C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5567" y="775664"/>
            <a:ext cx="2829977" cy="260382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F4F5563-BEC8-4A69-A657-AC9457F33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161" y="621282"/>
            <a:ext cx="3172430" cy="296008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D29C94F-5927-45DF-8984-3D8402CB3D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3184" y="741164"/>
            <a:ext cx="3022088" cy="273734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Imagem 4" descr="Uma imagem com mobília, cadeira de rodas, cadeira, roda&#10;&#10;Descrição gerada automaticamente">
            <a:extLst>
              <a:ext uri="{FF2B5EF4-FFF2-40B4-BE49-F238E27FC236}">
                <a16:creationId xmlns:a16="http://schemas.microsoft.com/office/drawing/2014/main" id="{BCE88DC7-824A-05C5-9411-9B580BB485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66" r="-7" b="-7"/>
          <a:stretch/>
        </p:blipFill>
        <p:spPr>
          <a:xfrm>
            <a:off x="1363463" y="935003"/>
            <a:ext cx="2510184" cy="2285148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397973" y="0"/>
                </a:moveTo>
                <a:cubicBezTo>
                  <a:pt x="1558592" y="0"/>
                  <a:pt x="1706420" y="30080"/>
                  <a:pt x="1837422" y="89320"/>
                </a:cubicBezTo>
                <a:cubicBezTo>
                  <a:pt x="1960192" y="144883"/>
                  <a:pt x="2068023" y="225980"/>
                  <a:pt x="2157925" y="330315"/>
                </a:cubicBezTo>
                <a:cubicBezTo>
                  <a:pt x="2341663" y="543630"/>
                  <a:pt x="2442835" y="846776"/>
                  <a:pt x="2442835" y="1183934"/>
                </a:cubicBezTo>
                <a:cubicBezTo>
                  <a:pt x="2442835" y="1318451"/>
                  <a:pt x="2403676" y="1426410"/>
                  <a:pt x="2315923" y="1534012"/>
                </a:cubicBezTo>
                <a:cubicBezTo>
                  <a:pt x="2224133" y="1646569"/>
                  <a:pt x="2086213" y="1750240"/>
                  <a:pt x="1940168" y="1859987"/>
                </a:cubicBezTo>
                <a:cubicBezTo>
                  <a:pt x="1913222" y="1880210"/>
                  <a:pt x="1885386" y="1901149"/>
                  <a:pt x="1857551" y="1922342"/>
                </a:cubicBezTo>
                <a:cubicBezTo>
                  <a:pt x="1608393" y="2112012"/>
                  <a:pt x="1426542" y="2236365"/>
                  <a:pt x="1178694" y="2236365"/>
                </a:cubicBezTo>
                <a:cubicBezTo>
                  <a:pt x="801051" y="2236365"/>
                  <a:pt x="533598" y="2083719"/>
                  <a:pt x="284438" y="1725930"/>
                </a:cubicBezTo>
                <a:cubicBezTo>
                  <a:pt x="251833" y="1679100"/>
                  <a:pt x="219960" y="1636509"/>
                  <a:pt x="189137" y="1595346"/>
                </a:cubicBezTo>
                <a:cubicBezTo>
                  <a:pt x="61386" y="1424674"/>
                  <a:pt x="0" y="1335916"/>
                  <a:pt x="0" y="1183934"/>
                </a:cubicBezTo>
                <a:cubicBezTo>
                  <a:pt x="0" y="1033026"/>
                  <a:pt x="38477" y="883954"/>
                  <a:pt x="114279" y="740859"/>
                </a:cubicBezTo>
                <a:cubicBezTo>
                  <a:pt x="188455" y="600878"/>
                  <a:pt x="294503" y="472747"/>
                  <a:pt x="429436" y="360139"/>
                </a:cubicBezTo>
                <a:cubicBezTo>
                  <a:pt x="562062" y="249422"/>
                  <a:pt x="719588" y="158111"/>
                  <a:pt x="885082" y="96112"/>
                </a:cubicBezTo>
                <a:cubicBezTo>
                  <a:pt x="1055033" y="32328"/>
                  <a:pt x="1227656" y="0"/>
                  <a:pt x="1397973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B4AC3B-162F-4BA3-9CAE-3917EA808C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699832" y="774377"/>
            <a:ext cx="2792336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0D1245A-B861-4943-B538-8696E6C77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509785" y="572497"/>
            <a:ext cx="3172430" cy="296008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D45A2DC-2F6D-4746-B816-E638849B0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4645419" y="664866"/>
            <a:ext cx="2942196" cy="277535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58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Imagem 6" descr="Uma imagem com pessoa, vestuário, ar livre, árvore&#10;&#10;Descrição gerada automaticamente">
            <a:extLst>
              <a:ext uri="{FF2B5EF4-FFF2-40B4-BE49-F238E27FC236}">
                <a16:creationId xmlns:a16="http://schemas.microsoft.com/office/drawing/2014/main" id="{4DE973F1-6C14-F04D-C1CB-D900ADF36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147"/>
          <a:stretch/>
        </p:blipFill>
        <p:spPr>
          <a:xfrm>
            <a:off x="4874583" y="934359"/>
            <a:ext cx="2442835" cy="2236365"/>
          </a:xfrm>
          <a:custGeom>
            <a:avLst/>
            <a:gdLst/>
            <a:ahLst/>
            <a:cxnLst/>
            <a:rect l="l" t="t" r="r" b="b"/>
            <a:pathLst>
              <a:path w="2442835" h="2236365">
                <a:moveTo>
                  <a:pt x="1178694" y="0"/>
                </a:moveTo>
                <a:cubicBezTo>
                  <a:pt x="1426542" y="0"/>
                  <a:pt x="1608393" y="124353"/>
                  <a:pt x="1857551" y="314024"/>
                </a:cubicBezTo>
                <a:cubicBezTo>
                  <a:pt x="1885386" y="335216"/>
                  <a:pt x="1913222" y="356156"/>
                  <a:pt x="1940168" y="376379"/>
                </a:cubicBezTo>
                <a:cubicBezTo>
                  <a:pt x="2086213" y="486125"/>
                  <a:pt x="2224133" y="589796"/>
                  <a:pt x="2315923" y="702353"/>
                </a:cubicBezTo>
                <a:cubicBezTo>
                  <a:pt x="2403676" y="809955"/>
                  <a:pt x="2442835" y="917915"/>
                  <a:pt x="2442835" y="1052431"/>
                </a:cubicBezTo>
                <a:cubicBezTo>
                  <a:pt x="2442835" y="1389589"/>
                  <a:pt x="2341663" y="1692735"/>
                  <a:pt x="2157925" y="1906050"/>
                </a:cubicBezTo>
                <a:cubicBezTo>
                  <a:pt x="2068023" y="2010385"/>
                  <a:pt x="1960192" y="2091482"/>
                  <a:pt x="1837422" y="2147045"/>
                </a:cubicBezTo>
                <a:cubicBezTo>
                  <a:pt x="1706420" y="2206285"/>
                  <a:pt x="1558592" y="2236365"/>
                  <a:pt x="1397973" y="2236365"/>
                </a:cubicBezTo>
                <a:cubicBezTo>
                  <a:pt x="1227656" y="2236365"/>
                  <a:pt x="1055033" y="2204038"/>
                  <a:pt x="885082" y="2140253"/>
                </a:cubicBezTo>
                <a:cubicBezTo>
                  <a:pt x="719588" y="2078255"/>
                  <a:pt x="562062" y="1986944"/>
                  <a:pt x="429436" y="1876226"/>
                </a:cubicBezTo>
                <a:cubicBezTo>
                  <a:pt x="294504" y="1763618"/>
                  <a:pt x="188455" y="1635487"/>
                  <a:pt x="114279" y="1495506"/>
                </a:cubicBezTo>
                <a:cubicBezTo>
                  <a:pt x="38477" y="1352411"/>
                  <a:pt x="0" y="1203340"/>
                  <a:pt x="0" y="1052431"/>
                </a:cubicBezTo>
                <a:cubicBezTo>
                  <a:pt x="0" y="900449"/>
                  <a:pt x="61386" y="811692"/>
                  <a:pt x="189137" y="641019"/>
                </a:cubicBezTo>
                <a:cubicBezTo>
                  <a:pt x="219961" y="599856"/>
                  <a:pt x="251833" y="557266"/>
                  <a:pt x="284438" y="510435"/>
                </a:cubicBezTo>
                <a:cubicBezTo>
                  <a:pt x="533598" y="152646"/>
                  <a:pt x="801051" y="0"/>
                  <a:pt x="1178694" y="0"/>
                </a:cubicBezTo>
                <a:close/>
              </a:path>
            </a:pathLst>
          </a:custGeom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17CF268-BB2F-41B3-951C-FA3761CD2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76458" y="823162"/>
            <a:ext cx="2792336" cy="255632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EB58610-1B82-4AC6-AD98-3834A9F092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86411" y="621282"/>
            <a:ext cx="3172430" cy="296008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45D5B5F-C49D-DA44-A633-E435DAE6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42" y="3634272"/>
            <a:ext cx="8769350" cy="873824"/>
          </a:xfrm>
        </p:spPr>
        <p:txBody>
          <a:bodyPr anchor="b">
            <a:normAutofit/>
          </a:bodyPr>
          <a:lstStyle/>
          <a:p>
            <a:pPr algn="ctr"/>
            <a:r>
              <a:rPr lang="pt-PT" dirty="0"/>
              <a:t>Material 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03D20A8-4350-41F8-BED8-9E2FA91DF3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35425" y="741164"/>
            <a:ext cx="2943390" cy="26965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Imagem 8" descr="Uma imagem com padrão, design, moldura&#10;&#10;Descrição gerada automaticamente">
            <a:extLst>
              <a:ext uri="{FF2B5EF4-FFF2-40B4-BE49-F238E27FC236}">
                <a16:creationId xmlns:a16="http://schemas.microsoft.com/office/drawing/2014/main" id="{312DBB1F-9EF4-6964-A5A3-60558E04D0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0" r="13438" b="1"/>
          <a:stretch/>
        </p:blipFill>
        <p:spPr>
          <a:xfrm>
            <a:off x="8385702" y="934359"/>
            <a:ext cx="2304523" cy="2109743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CFDE643-F396-6F1B-9AF0-6EF7BF692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4" y="4412974"/>
            <a:ext cx="8932863" cy="1677725"/>
          </a:xfrm>
        </p:spPr>
        <p:txBody>
          <a:bodyPr>
            <a:normAutofit/>
          </a:bodyPr>
          <a:lstStyle/>
          <a:p>
            <a:pPr algn="ctr"/>
            <a:r>
              <a:rPr lang="pt-PT" dirty="0"/>
              <a:t>Coletes Estabilidade</a:t>
            </a:r>
          </a:p>
          <a:p>
            <a:pPr algn="ctr"/>
            <a:r>
              <a:rPr lang="pt-PT" dirty="0"/>
              <a:t>Material Didático Adaptado </a:t>
            </a:r>
          </a:p>
          <a:p>
            <a:pPr algn="ctr"/>
            <a:r>
              <a:rPr lang="pt-PT" dirty="0"/>
              <a:t>Cadeiras de Banho </a:t>
            </a:r>
          </a:p>
        </p:txBody>
      </p:sp>
    </p:spTree>
    <p:extLst>
      <p:ext uri="{BB962C8B-B14F-4D97-AF65-F5344CB8AC3E}">
        <p14:creationId xmlns:p14="http://schemas.microsoft.com/office/powerpoint/2010/main" val="175547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0CE40DC-5723-449B-A365-A61D8C262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28207E96-6DFF-4119-B2EA-3299067D2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2598" y="0"/>
            <a:ext cx="10189600" cy="6858000"/>
          </a:xfrm>
          <a:custGeom>
            <a:avLst/>
            <a:gdLst>
              <a:gd name="connsiteX0" fmla="*/ 8513625 w 10189600"/>
              <a:gd name="connsiteY0" fmla="*/ 0 h 6858000"/>
              <a:gd name="connsiteX1" fmla="*/ 1434689 w 10189600"/>
              <a:gd name="connsiteY1" fmla="*/ 0 h 6858000"/>
              <a:gd name="connsiteX2" fmla="*/ 1271976 w 10189600"/>
              <a:gd name="connsiteY2" fmla="*/ 160651 h 6858000"/>
              <a:gd name="connsiteX3" fmla="*/ 0 w 10189600"/>
              <a:gd name="connsiteY3" fmla="*/ 3879329 h 6858000"/>
              <a:gd name="connsiteX4" fmla="*/ 1565101 w 10189600"/>
              <a:gd name="connsiteY4" fmla="*/ 6659296 h 6858000"/>
              <a:gd name="connsiteX5" fmla="*/ 1789426 w 10189600"/>
              <a:gd name="connsiteY5" fmla="*/ 6858000 h 6858000"/>
              <a:gd name="connsiteX6" fmla="*/ 8868328 w 10189600"/>
              <a:gd name="connsiteY6" fmla="*/ 6858000 h 6858000"/>
              <a:gd name="connsiteX7" fmla="*/ 8925683 w 10189600"/>
              <a:gd name="connsiteY7" fmla="*/ 6804604 h 6858000"/>
              <a:gd name="connsiteX8" fmla="*/ 10189600 w 10189600"/>
              <a:gd name="connsiteY8" fmla="*/ 4217082 h 6858000"/>
              <a:gd name="connsiteX9" fmla="*/ 8536469 w 10189600"/>
              <a:gd name="connsiteY9" fmla="*/ 174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89600" h="6858000">
                <a:moveTo>
                  <a:pt x="8513625" y="0"/>
                </a:moveTo>
                <a:lnTo>
                  <a:pt x="1434689" y="0"/>
                </a:lnTo>
                <a:lnTo>
                  <a:pt x="1271976" y="160651"/>
                </a:lnTo>
                <a:cubicBezTo>
                  <a:pt x="451613" y="1030749"/>
                  <a:pt x="0" y="2373165"/>
                  <a:pt x="0" y="3879329"/>
                </a:cubicBezTo>
                <a:cubicBezTo>
                  <a:pt x="0" y="5207145"/>
                  <a:pt x="731040" y="5919527"/>
                  <a:pt x="1565101" y="6659296"/>
                </a:cubicBezTo>
                <a:lnTo>
                  <a:pt x="1789426" y="6858000"/>
                </a:lnTo>
                <a:lnTo>
                  <a:pt x="8868328" y="6858000"/>
                </a:lnTo>
                <a:lnTo>
                  <a:pt x="8925683" y="6804604"/>
                </a:lnTo>
                <a:cubicBezTo>
                  <a:pt x="9627437" y="6132444"/>
                  <a:pt x="10189600" y="5418356"/>
                  <a:pt x="10189600" y="4217082"/>
                </a:cubicBezTo>
                <a:cubicBezTo>
                  <a:pt x="10189600" y="2437327"/>
                  <a:pt x="9597144" y="878708"/>
                  <a:pt x="8536469" y="17461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9E223C86-12C5-4A60-A21A-D7FC75EFC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57813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FA573AF0-3C0B-4895-A7A6-F41B03211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45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66">
            <a:extLst>
              <a:ext uri="{FF2B5EF4-FFF2-40B4-BE49-F238E27FC236}">
                <a16:creationId xmlns:a16="http://schemas.microsoft.com/office/drawing/2014/main" id="{62442AC3-A9B0-4865-8A8A-1504FFC6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34283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68">
            <a:extLst>
              <a:ext uri="{FF2B5EF4-FFF2-40B4-BE49-F238E27FC236}">
                <a16:creationId xmlns:a16="http://schemas.microsoft.com/office/drawing/2014/main" id="{68451DCE-129E-43B6-BA50-3C8339E46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89577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024C5BE9-2FE2-409B-EF85-A2A9118B2D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00447985"/>
              </p:ext>
            </p:extLst>
          </p:nvPr>
        </p:nvGraphicFramePr>
        <p:xfrm>
          <a:off x="969818" y="563418"/>
          <a:ext cx="9381190" cy="5700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79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theme/theme1.xml><?xml version="1.0" encoding="utf-8"?>
<a:theme xmlns:a="http://schemas.openxmlformats.org/drawingml/2006/main" name="SketchLinesVTI">
  <a:themeElements>
    <a:clrScheme name="AnalogousFromRegularSeedRightStep">
      <a:dk1>
        <a:srgbClr val="000000"/>
      </a:dk1>
      <a:lt1>
        <a:srgbClr val="FFFFFF"/>
      </a:lt1>
      <a:dk2>
        <a:srgbClr val="1B212F"/>
      </a:dk2>
      <a:lt2>
        <a:srgbClr val="F3F0F1"/>
      </a:lt2>
      <a:accent1>
        <a:srgbClr val="20B4A0"/>
      </a:accent1>
      <a:accent2>
        <a:srgbClr val="17A0D5"/>
      </a:accent2>
      <a:accent3>
        <a:srgbClr val="2963E7"/>
      </a:accent3>
      <a:accent4>
        <a:srgbClr val="422FD9"/>
      </a:accent4>
      <a:accent5>
        <a:srgbClr val="8D29E7"/>
      </a:accent5>
      <a:accent6>
        <a:srgbClr val="CB17D5"/>
      </a:accent6>
      <a:hlink>
        <a:srgbClr val="BF3F51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377</TotalTime>
  <Words>40</Words>
  <Application>Microsoft Office PowerPoint</Application>
  <PresentationFormat>Ecrã Panorâmico</PresentationFormat>
  <Paragraphs>15</Paragraphs>
  <Slides>4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7" baseType="lpstr">
      <vt:lpstr>Meiryo</vt:lpstr>
      <vt:lpstr>Corbel</vt:lpstr>
      <vt:lpstr>SketchLinesVTI</vt:lpstr>
      <vt:lpstr>Natação Inclusiva </vt:lpstr>
      <vt:lpstr>Aquisição de Elevadores </vt:lpstr>
      <vt:lpstr>Material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Natação Inclusiva </dc:title>
  <dc:creator>Caci Gabinete 2</dc:creator>
  <cp:lastModifiedBy>Gabinete de Inovação Organizacional e Controlo Interno</cp:lastModifiedBy>
  <cp:revision>2</cp:revision>
  <dcterms:created xsi:type="dcterms:W3CDTF">2024-05-24T10:27:26Z</dcterms:created>
  <dcterms:modified xsi:type="dcterms:W3CDTF">2024-05-28T16:04:25Z</dcterms:modified>
</cp:coreProperties>
</file>